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88BC-D2C1-4630-8E3F-C121F64314A0}" type="datetimeFigureOut">
              <a:rPr lang="en-US" smtClean="0"/>
              <a:pPr/>
              <a:t>7/29/2018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6E3F-02B6-4B50-87FF-1526F5C96BD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14620"/>
            <a:ext cx="9144000" cy="392906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In</a:t>
            </a:r>
            <a:r>
              <a:rPr lang="en-US" sz="3600" b="1" dirty="0" smtClean="0">
                <a:solidFill>
                  <a:srgbClr val="FF0000"/>
                </a:solidFill>
              </a:rPr>
              <a:t> Association </a:t>
            </a:r>
            <a:r>
              <a:rPr lang="en-US" sz="3600" b="1" dirty="0" smtClean="0"/>
              <a:t>With</a:t>
            </a:r>
            <a:endParaRPr lang="en-US" sz="3600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400" b="1" dirty="0" smtClean="0"/>
              <a:t>   </a:t>
            </a:r>
          </a:p>
          <a:p>
            <a:pPr algn="ctr">
              <a:buNone/>
            </a:pPr>
            <a:endParaRPr lang="en-US" sz="2400" b="1" dirty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     </a:t>
            </a:r>
          </a:p>
          <a:p>
            <a:pPr algn="ctr">
              <a:buNone/>
            </a:pPr>
            <a:r>
              <a:rPr lang="en-US" sz="2400" b="1" dirty="0" smtClean="0"/>
              <a:t> </a:t>
            </a:r>
          </a:p>
          <a:p>
            <a:pPr algn="ctr">
              <a:buNone/>
            </a:pPr>
            <a:r>
              <a:rPr lang="en-US" sz="2800" b="1" dirty="0" smtClean="0"/>
              <a:t>Date – 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August, 2018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Launching </a:t>
            </a:r>
          </a:p>
          <a:p>
            <a:pPr algn="ctr"/>
            <a:r>
              <a:rPr lang="en-IN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pPr algn="ctr"/>
            <a:r>
              <a:rPr lang="en-IN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Basic Course in Entrepreneurship</a:t>
            </a:r>
            <a:r>
              <a:rPr lang="en-I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Organized by</a:t>
            </a: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S.K.Patel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Institute of Management and Computer Studies, MBA</a:t>
            </a:r>
            <a:endParaRPr lang="en-IN" sz="3200" dirty="0"/>
          </a:p>
        </p:txBody>
      </p:sp>
      <p:pic>
        <p:nvPicPr>
          <p:cNvPr id="5" name="Picture 4" descr="Image result for logo of s.k.pa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42" cy="1357298"/>
          </a:xfrm>
          <a:prstGeom prst="rect">
            <a:avLst/>
          </a:prstGeom>
          <a:noFill/>
        </p:spPr>
      </p:pic>
      <p:pic>
        <p:nvPicPr>
          <p:cNvPr id="6" name="Picture 2" descr="C:\Users\kruti\Desktop\entrepreneurship_risk-ta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86388"/>
            <a:ext cx="1428727" cy="1571612"/>
          </a:xfrm>
          <a:prstGeom prst="rect">
            <a:avLst/>
          </a:prstGeom>
          <a:noFill/>
        </p:spPr>
      </p:pic>
      <p:pic>
        <p:nvPicPr>
          <p:cNvPr id="7" name="Picture 3" descr="C:\Users\kruti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5286388"/>
            <a:ext cx="1214414" cy="1571612"/>
          </a:xfrm>
          <a:prstGeom prst="rect">
            <a:avLst/>
          </a:prstGeom>
          <a:noFill/>
        </p:spPr>
      </p:pic>
      <p:pic>
        <p:nvPicPr>
          <p:cNvPr id="2" name="Picture 2" descr="C:\Users\km\Pictures\Prashant\c\university_ 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-8650"/>
            <a:ext cx="1142976" cy="1177612"/>
          </a:xfrm>
          <a:prstGeom prst="rect">
            <a:avLst/>
          </a:prstGeom>
          <a:noFill/>
        </p:spPr>
      </p:pic>
      <p:sp>
        <p:nvSpPr>
          <p:cNvPr id="9" name="AutoShape 2" descr="Image result"/>
          <p:cNvSpPr>
            <a:spLocks noChangeAspect="1" noChangeArrowheads="1"/>
          </p:cNvSpPr>
          <p:nvPr/>
        </p:nvSpPr>
        <p:spPr bwMode="auto">
          <a:xfrm>
            <a:off x="155575" y="-661988"/>
            <a:ext cx="27813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AutoShape 2" descr="https://www.learnwise.org/assets/images/home/Wadhwani.fdbe2abd.svg"/>
          <p:cNvSpPr>
            <a:spLocks noChangeAspect="1" noChangeArrowheads="1"/>
          </p:cNvSpPr>
          <p:nvPr/>
        </p:nvSpPr>
        <p:spPr bwMode="auto">
          <a:xfrm>
            <a:off x="155575" y="-136525"/>
            <a:ext cx="1390650" cy="209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3" descr="C:\Users\km\Desktop\NEN.810x150.ani_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3929066"/>
            <a:ext cx="771525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                               Dr. </a:t>
            </a:r>
            <a:r>
              <a:rPr lang="en-IN" b="1" dirty="0" err="1" smtClean="0"/>
              <a:t>Bhavin</a:t>
            </a:r>
            <a:r>
              <a:rPr lang="en-IN" b="1" dirty="0" smtClean="0"/>
              <a:t> </a:t>
            </a:r>
            <a:r>
              <a:rPr lang="en-IN" b="1" dirty="0" err="1" smtClean="0"/>
              <a:t>Pandya</a:t>
            </a:r>
            <a:endParaRPr lang="en-IN" b="1" dirty="0" smtClean="0"/>
          </a:p>
          <a:p>
            <a:pPr algn="ctr">
              <a:buNone/>
            </a:pPr>
            <a:r>
              <a:rPr lang="en-US" dirty="0" smtClean="0"/>
              <a:t>       Dean Faculty of Management</a:t>
            </a:r>
          </a:p>
          <a:p>
            <a:pPr algn="ctr">
              <a:buNone/>
            </a:pPr>
            <a:r>
              <a:rPr lang="en-US" dirty="0" smtClean="0"/>
              <a:t>       Kadi Sarva </a:t>
            </a:r>
            <a:r>
              <a:rPr lang="en-US" dirty="0" err="1" smtClean="0"/>
              <a:t>Vishwavidhyalaya</a:t>
            </a:r>
            <a:endParaRPr lang="en-IN" dirty="0"/>
          </a:p>
        </p:txBody>
      </p:sp>
      <p:pic>
        <p:nvPicPr>
          <p:cNvPr id="1026" name="Picture 2" descr="C:\Users\km\Desktop\Bhavin S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00174"/>
            <a:ext cx="3814757" cy="2543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2" y="4357694"/>
            <a:ext cx="4286280" cy="18399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b="1" dirty="0" smtClean="0"/>
              <a:t>Mr. </a:t>
            </a:r>
            <a:r>
              <a:rPr lang="en-IN" b="1" dirty="0" err="1" smtClean="0"/>
              <a:t>Nadeem</a:t>
            </a:r>
            <a:r>
              <a:rPr lang="en-IN" b="1" dirty="0" smtClean="0"/>
              <a:t> </a:t>
            </a:r>
            <a:r>
              <a:rPr lang="en-IN" b="1" dirty="0" err="1" smtClean="0"/>
              <a:t>Jafri</a:t>
            </a:r>
            <a:endParaRPr lang="en-IN" b="1" dirty="0" smtClean="0"/>
          </a:p>
          <a:p>
            <a:pPr algn="ctr">
              <a:buNone/>
            </a:pPr>
            <a:r>
              <a:rPr lang="en-IN" dirty="0" smtClean="0"/>
              <a:t>Founder &amp; Chief Mentor, </a:t>
            </a:r>
          </a:p>
          <a:p>
            <a:pPr algn="ctr">
              <a:buNone/>
            </a:pPr>
            <a:r>
              <a:rPr lang="en-IN" dirty="0" smtClean="0"/>
              <a:t>Hearty Mart</a:t>
            </a:r>
          </a:p>
          <a:p>
            <a:endParaRPr lang="en-IN" dirty="0"/>
          </a:p>
        </p:txBody>
      </p:sp>
      <p:pic>
        <p:nvPicPr>
          <p:cNvPr id="4" name="Picture 3" descr="http://www.indusmentors.com/uploads/nadeemjafriNA@gmail.com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643050"/>
            <a:ext cx="335758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4114</TotalTime>
  <Words>43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</dc:creator>
  <cp:lastModifiedBy>kruti</cp:lastModifiedBy>
  <cp:revision>43</cp:revision>
  <dcterms:created xsi:type="dcterms:W3CDTF">2017-02-27T10:11:53Z</dcterms:created>
  <dcterms:modified xsi:type="dcterms:W3CDTF">2018-07-29T03:20:43Z</dcterms:modified>
</cp:coreProperties>
</file>